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D6978-71EE-D4C7-A546-EF79F3F4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715617"/>
            <a:ext cx="7895777" cy="3750366"/>
          </a:xfrm>
        </p:spPr>
        <p:txBody>
          <a:bodyPr/>
          <a:lstStyle/>
          <a:p>
            <a:pPr algn="ctr"/>
            <a:r>
              <a:rPr lang="ru-RU" sz="4400" dirty="0"/>
              <a:t>Творческие мастер классы как эффективная форма объединения </a:t>
            </a:r>
            <a:br>
              <a:rPr lang="ru-RU" sz="4400" dirty="0"/>
            </a:br>
            <a:r>
              <a:rPr lang="ru-RU" sz="4400" dirty="0"/>
              <a:t>родителей и детей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EADACB-F89B-EFFD-0C79-DC80797CF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243" y="4731025"/>
            <a:ext cx="7789760" cy="954157"/>
          </a:xfrm>
        </p:spPr>
        <p:txBody>
          <a:bodyPr/>
          <a:lstStyle/>
          <a:p>
            <a:r>
              <a:rPr lang="ru-RU" dirty="0"/>
              <a:t>Воспитатель Васильева Е.С</a:t>
            </a:r>
          </a:p>
          <a:p>
            <a:r>
              <a:rPr lang="ru-RU" dirty="0"/>
              <a:t>МАДОУ детский сад «Колосок» пос. Краснообск</a:t>
            </a:r>
          </a:p>
        </p:txBody>
      </p:sp>
    </p:spTree>
    <p:extLst>
      <p:ext uri="{BB962C8B-B14F-4D97-AF65-F5344CB8AC3E}">
        <p14:creationId xmlns:p14="http://schemas.microsoft.com/office/powerpoint/2010/main" val="84875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A92F2-687D-C804-CE0F-21FF7EBC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Творческий </a:t>
            </a:r>
            <a:r>
              <a:rPr lang="ru-RU" i="1" dirty="0"/>
              <a:t>кукла «</a:t>
            </a:r>
            <a:r>
              <a:rPr lang="ru-RU" dirty="0"/>
              <a:t> мастер-класс </a:t>
            </a:r>
            <a:br>
              <a:rPr lang="ru-RU" dirty="0"/>
            </a:br>
            <a:r>
              <a:rPr lang="ru-RU" dirty="0" err="1"/>
              <a:t>обережная</a:t>
            </a:r>
            <a:r>
              <a:rPr lang="ru-RU" dirty="0"/>
              <a:t> Утешница»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87522DE-CC8D-9CF5-A53A-D5713E44B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26823" y="1862449"/>
            <a:ext cx="3596024" cy="47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FCD4A3-F0AE-F061-D9DA-6632F0CE0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44" y="1879014"/>
            <a:ext cx="3596024" cy="47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27815-DD4C-5A40-B0C2-5776D7BC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9" y="742122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Творческий мастер-класс</a:t>
            </a:r>
            <a:br>
              <a:rPr lang="ru-RU" dirty="0"/>
            </a:br>
            <a:r>
              <a:rPr lang="ru-RU" dirty="0"/>
              <a:t>«Роспись футболок в технике тай дай»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A2BD5D-4E62-DFCB-F33B-32B1855F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9" y="2584174"/>
            <a:ext cx="9310698" cy="3710609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7B5B9F7-D67F-56FD-EC29-4B22DCBC1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130" y="2444156"/>
            <a:ext cx="2972910" cy="392139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65C52A-EDCC-1ECA-7BDD-F0B7AC356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939" y="2484118"/>
            <a:ext cx="4980298" cy="37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2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632B8-6322-A450-0223-D38535D1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Творческий мастер -класс</a:t>
            </a:r>
            <a:br>
              <a:rPr lang="ru-RU" dirty="0"/>
            </a:br>
            <a:r>
              <a:rPr lang="ru-RU" dirty="0"/>
              <a:t> «Новогодний шар в стиле декупаж»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079C4A3-2AD5-B523-E64C-AE2797261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823" y="3161610"/>
            <a:ext cx="5900674" cy="3086790"/>
          </a:xfrm>
        </p:spPr>
      </p:pic>
      <p:pic>
        <p:nvPicPr>
          <p:cNvPr id="10" name="Объект 4">
            <a:extLst>
              <a:ext uri="{FF2B5EF4-FFF2-40B4-BE49-F238E27FC236}">
                <a16:creationId xmlns:a16="http://schemas.microsoft.com/office/drawing/2014/main" id="{F5CD249D-FEDC-DDC6-A061-DEB9E1E2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58" y="2341552"/>
            <a:ext cx="4228510" cy="3641804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BB9CD13F-1E01-FAAF-56D9-A67C575AA7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6481" y="-3044529"/>
            <a:ext cx="423116" cy="4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5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C717D-D410-225A-7542-60AE8ECB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Творческий мастер-класс</a:t>
            </a:r>
            <a:br>
              <a:rPr lang="ru-RU" dirty="0"/>
            </a:br>
            <a:r>
              <a:rPr lang="ru-RU" dirty="0"/>
              <a:t>Чайная ложка с декором </a:t>
            </a:r>
            <a:br>
              <a:rPr lang="ru-RU" dirty="0"/>
            </a:br>
            <a:r>
              <a:rPr lang="ru-RU" dirty="0"/>
              <a:t>из полимерной глины»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23DCEC-1A42-61BF-5E5B-80B9B1B99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007" y="2366962"/>
            <a:ext cx="5587321" cy="3881438"/>
          </a:xfrm>
        </p:spPr>
      </p:pic>
    </p:spTree>
    <p:extLst>
      <p:ext uri="{BB962C8B-B14F-4D97-AF65-F5344CB8AC3E}">
        <p14:creationId xmlns:p14="http://schemas.microsoft.com/office/powerpoint/2010/main" val="312771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0A587-16FA-BA2B-194E-98351122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01" y="609600"/>
            <a:ext cx="10334171" cy="204651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6000" dirty="0"/>
            </a:br>
            <a:br>
              <a:rPr lang="ru-RU" sz="6000" dirty="0"/>
            </a:br>
            <a:br>
              <a:rPr lang="ru-RU" sz="6000" dirty="0"/>
            </a:br>
            <a:r>
              <a:rPr lang="ru-RU" sz="6000" dirty="0"/>
              <a:t>   </a:t>
            </a:r>
            <a:r>
              <a:rPr lang="ru-RU" sz="8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358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E489-3EBF-9D70-BAF8-E3DB7F77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33671"/>
            <a:ext cx="8464147" cy="239533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Цель мастер-классов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09D778-2BE0-FE7A-CDBF-08ECFC259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3671"/>
            <a:ext cx="8596667" cy="500769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3200" dirty="0"/>
              <a:t>Сближение родителей с детьми, совместная творческая деятельность, укрепление детско-родительских отношений и развитие творческого потенциала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48309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B2C16-CE87-0BFC-EB8A-C70C5CAC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Задачи мастер-класса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72857-DE2A-D7F6-3C10-C21EDA14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Формировать у родителей умение организовывать совместную деятельность с детьми</a:t>
            </a:r>
          </a:p>
          <a:p>
            <a:r>
              <a:rPr lang="ru-RU" sz="2000" dirty="0"/>
              <a:t>Способствовать развитию творческого потенциала родителей</a:t>
            </a:r>
          </a:p>
          <a:p>
            <a:r>
              <a:rPr lang="ru-RU" sz="2000" dirty="0"/>
              <a:t>Содействовать созданию атмосферы доброжелательности, взаимопомощи, взаимопонимания, эмоционально-насыщенного общения родителя и ребенка</a:t>
            </a:r>
          </a:p>
          <a:p>
            <a:r>
              <a:rPr lang="ru-RU" sz="2000" dirty="0"/>
              <a:t>Воспитывать интерес к сотворчеству</a:t>
            </a:r>
          </a:p>
          <a:p>
            <a:r>
              <a:rPr lang="ru-RU" sz="2000" dirty="0"/>
              <a:t>Развивать художественно-эстетический вкус детей и родителей</a:t>
            </a:r>
          </a:p>
          <a:p>
            <a:r>
              <a:rPr lang="ru-RU" sz="2000" dirty="0"/>
              <a:t>Поддерживать умение родителей в собственных творческих способностях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1899-B2FF-78A9-A4D1-3DB2D82B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86678"/>
            <a:ext cx="8596668" cy="84372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Планируемые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F3C42-8DEE-09D9-EF37-05AF4FFF9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243"/>
            <a:ext cx="8596668" cy="45571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Включение родителей в образовательный процесс группы и детского сада</a:t>
            </a:r>
          </a:p>
          <a:p>
            <a:r>
              <a:rPr lang="ru-RU" sz="2800" dirty="0"/>
              <a:t>Обогащение творческих знаний родителей</a:t>
            </a:r>
          </a:p>
          <a:p>
            <a:r>
              <a:rPr lang="ru-RU" sz="2800" dirty="0"/>
              <a:t>Совместная творческая деятельность родителя и ребенка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91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FF6B4-BEA0-D2E5-8392-064D306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1245704"/>
            <a:ext cx="9369286" cy="473102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Творческие мастер классы это эффективный способ взаимодействия педагога и родителя, родителя и ребенка</a:t>
            </a:r>
            <a:br>
              <a:rPr lang="ru-RU" sz="1800" dirty="0">
                <a:solidFill>
                  <a:schemeClr val="tx2"/>
                </a:solidFill>
              </a:rPr>
            </a:b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Такая форма работы позволяет реализовывать потребность в установлении взаимопонимания, позволяет обмениваться эмоциями, опытом</a:t>
            </a:r>
            <a:br>
              <a:rPr lang="ru-RU" sz="1800" dirty="0">
                <a:solidFill>
                  <a:schemeClr val="tx2"/>
                </a:solidFill>
              </a:rPr>
            </a:b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Творческие мастер-классы – это эффективная форма передачи знаний и умений, центральной частью которого является время проведенное вместе со своим ребёнком, а так же активная роль всех участников процесса</a:t>
            </a:r>
            <a:br>
              <a:rPr lang="ru-RU" sz="1800" dirty="0">
                <a:solidFill>
                  <a:schemeClr val="tx2"/>
                </a:solidFill>
              </a:rPr>
            </a:br>
            <a:br>
              <a:rPr lang="ru-RU" sz="18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Творческий мастер-класс для родителей и детей – это партнерская форма работы, которая помогает решать задачи ФГОС, а именно непосредственное вовлечение родителей в образовательную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90019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DE013-5B02-CB7A-5B95-86A22AB1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027583"/>
          </a:xfrm>
        </p:spPr>
        <p:txBody>
          <a:bodyPr>
            <a:noAutofit/>
          </a:bodyPr>
          <a:lstStyle/>
          <a:p>
            <a:r>
              <a:rPr lang="ru-RU" sz="2400" dirty="0"/>
              <a:t>Творческий мастер-класс проводится в режиме реального времени, чаще всего приурочен к каким либо значимым датам (начало учебного года, новый год, 8 марта, Пасха и т.д.)</a:t>
            </a:r>
            <a:br>
              <a:rPr lang="ru-RU" sz="2400" dirty="0"/>
            </a:br>
            <a:r>
              <a:rPr lang="ru-RU" sz="2400" dirty="0"/>
              <a:t> и включает в себя следующие этапы: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2982C-634A-CC25-26A9-145168576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88974"/>
            <a:ext cx="8596668" cy="3152388"/>
          </a:xfrm>
        </p:spPr>
        <p:txBody>
          <a:bodyPr>
            <a:normAutofit/>
          </a:bodyPr>
          <a:lstStyle/>
          <a:p>
            <a:r>
              <a:rPr lang="ru-RU" dirty="0"/>
              <a:t>Организационный</a:t>
            </a:r>
          </a:p>
          <a:p>
            <a:endParaRPr lang="ru-RU" dirty="0"/>
          </a:p>
          <a:p>
            <a:r>
              <a:rPr lang="ru-RU" dirty="0"/>
              <a:t>Теоретический</a:t>
            </a:r>
          </a:p>
          <a:p>
            <a:endParaRPr lang="ru-RU" dirty="0"/>
          </a:p>
          <a:p>
            <a:r>
              <a:rPr lang="ru-RU" dirty="0"/>
              <a:t>Практический</a:t>
            </a:r>
          </a:p>
          <a:p>
            <a:endParaRPr lang="ru-RU" dirty="0"/>
          </a:p>
          <a:p>
            <a:r>
              <a:rPr lang="ru-RU" dirty="0"/>
              <a:t>Рефлексия, обратная связь</a:t>
            </a:r>
          </a:p>
        </p:txBody>
      </p:sp>
    </p:spTree>
    <p:extLst>
      <p:ext uri="{BB962C8B-B14F-4D97-AF65-F5344CB8AC3E}">
        <p14:creationId xmlns:p14="http://schemas.microsoft.com/office/powerpoint/2010/main" val="43290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BE99E0-BDDC-723D-3A6E-85E1129B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2544416"/>
            <a:ext cx="9022211" cy="349694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tx2"/>
                </a:solidFill>
                <a:latin typeface="+mj-lt"/>
              </a:rPr>
              <a:t>метод совместной работы где родитель непосредственный участник мастер класс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tx2"/>
                </a:solidFill>
                <a:latin typeface="+mj-lt"/>
              </a:rPr>
              <a:t>приемы, раскрывающие творческий потенциал как мастера, так и участников мастер-класса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tx2"/>
                </a:solidFill>
                <a:latin typeface="+mj-lt"/>
              </a:rPr>
              <a:t>форма взаимодействия — сотрудничество, сотворчество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3453F40-2646-849F-9F11-E552FED7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1033670"/>
            <a:ext cx="8558385" cy="12589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Творческий мастер-класс имеет свои особенности, а именно:</a:t>
            </a:r>
          </a:p>
        </p:txBody>
      </p:sp>
    </p:spTree>
    <p:extLst>
      <p:ext uri="{BB962C8B-B14F-4D97-AF65-F5344CB8AC3E}">
        <p14:creationId xmlns:p14="http://schemas.microsoft.com/office/powerpoint/2010/main" val="224008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A2A2-905E-C516-38E8-86EF3947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Чтобы мастер-класс состоялся и был эффективным разрабатывается определённый порядок действий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77BCF-74C4-01E8-E8EC-B0DD6D3E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76939"/>
            <a:ext cx="8596668" cy="336442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2"/>
                </a:solidFill>
                <a:effectLst/>
                <a:latin typeface="+mj-lt"/>
              </a:rPr>
              <a:t>определение темы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2"/>
                </a:solidFill>
                <a:effectLst/>
                <a:latin typeface="+mj-lt"/>
              </a:rPr>
              <a:t>выделение цели и задач мероприятия для родителей, детей и педагога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2"/>
                </a:solidFill>
                <a:effectLst/>
                <a:latin typeface="+mj-lt"/>
              </a:rPr>
              <a:t>составление плана проведения мастер-класса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2"/>
                </a:solidFill>
                <a:effectLst/>
                <a:latin typeface="+mj-lt"/>
              </a:rPr>
              <a:t>изготовление пригласительных билетов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2"/>
                </a:solidFill>
                <a:effectLst/>
                <a:latin typeface="+mj-lt"/>
              </a:rPr>
              <a:t>подготовка материалов для мастер-класса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2"/>
                </a:solidFill>
                <a:effectLst/>
                <a:latin typeface="+mj-lt"/>
              </a:rPr>
              <a:t>организация фотофиксации процесса и результатов</a:t>
            </a:r>
            <a:endParaRPr lang="en-US" sz="2000" b="0" i="0" dirty="0">
              <a:solidFill>
                <a:schemeClr val="tx2"/>
              </a:solidFill>
              <a:effectLst/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1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9840DFF7-2005-0A1A-51D1-AA50E62C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1577009"/>
            <a:ext cx="8571810" cy="4214190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effectLst/>
              </a:rPr>
              <a:t>И ещё одной очень важной задачей является то, чтобы по окончанию творческого мастер</a:t>
            </a:r>
            <a:r>
              <a:rPr lang="en-US" b="0" i="0" dirty="0">
                <a:effectLst/>
              </a:rPr>
              <a:t>-</a:t>
            </a:r>
            <a:r>
              <a:rPr lang="ru-RU" b="0" i="0" dirty="0">
                <a:effectLst/>
              </a:rPr>
              <a:t>класса </a:t>
            </a:r>
            <a:br>
              <a:rPr lang="ru-RU" b="0" i="0" dirty="0">
                <a:effectLst/>
              </a:rPr>
            </a:br>
            <a:r>
              <a:rPr lang="ru-RU" b="0" i="0" dirty="0">
                <a:effectLst/>
              </a:rPr>
              <a:t>дети и родители получили массу положительных эмоций и ушли с хорошим настроением!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77773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410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Творческие мастер классы как эффективная форма объединения  родителей и детей</vt:lpstr>
      <vt:lpstr>Цель мастер-классов</vt:lpstr>
      <vt:lpstr>Задачи мастер-класса</vt:lpstr>
      <vt:lpstr>Планируемые результаты</vt:lpstr>
      <vt:lpstr>Творческие мастер классы это эффективный способ взаимодействия педагога и родителя, родителя и ребенка  Такая форма работы позволяет реализовывать потребность в установлении взаимопонимания, позволяет обмениваться эмоциями, опытом  Творческие мастер-классы – это эффективная форма передачи знаний и умений, центральной частью которого является время проведенное вместе со своим ребёнком, а так же активная роль всех участников процесса  Творческий мастер-класс для родителей и детей – это партнерская форма работы, которая помогает решать задачи ФГОС, а именно непосредственное вовлечение родителей в образовательную деятельность.</vt:lpstr>
      <vt:lpstr>Творческий мастер-класс проводится в режиме реального времени, чаще всего приурочен к каким либо значимым датам (начало учебного года, новый год, 8 марта, Пасха и т.д.)  и включает в себя следующие этапы:</vt:lpstr>
      <vt:lpstr>Творческий мастер-класс имеет свои особенности, а именно:</vt:lpstr>
      <vt:lpstr>Чтобы мастер-класс состоялся и был эффективным разрабатывается определённый порядок действий </vt:lpstr>
      <vt:lpstr>И ещё одной очень важной задачей является то, чтобы по окончанию творческого мастер-класса  дети и родители получили массу положительных эмоций и ушли с хорошим настроением!</vt:lpstr>
      <vt:lpstr>Творческий кукла « мастер-класс  обережная Утешница» </vt:lpstr>
      <vt:lpstr>Творческий мастер-класс «Роспись футболок в технике тай дай»</vt:lpstr>
      <vt:lpstr>Творческий мастер -класс  «Новогодний шар в стиле декупаж»</vt:lpstr>
      <vt:lpstr>Творческий мастер-класс Чайная ложка с декором  из полимерной глины»</vt:lpstr>
      <vt:lpstr>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мастер классы как эффективная форма объединения  родителей и детей</dc:title>
  <dc:creator>Александр Васильев</dc:creator>
  <cp:lastModifiedBy>Александр Васильев</cp:lastModifiedBy>
  <cp:revision>4</cp:revision>
  <dcterms:created xsi:type="dcterms:W3CDTF">2023-04-12T02:43:28Z</dcterms:created>
  <dcterms:modified xsi:type="dcterms:W3CDTF">2023-04-12T17:08:58Z</dcterms:modified>
</cp:coreProperties>
</file>